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Costa" userId="f697a2369c0e554e" providerId="LiveId" clId="{F46CBA54-45EB-4480-9796-C2F128F82EAA}"/>
    <pc:docChg chg="modSld">
      <pc:chgData name="Daniela Costa" userId="f697a2369c0e554e" providerId="LiveId" clId="{F46CBA54-45EB-4480-9796-C2F128F82EAA}" dt="2023-11-16T00:02:55.776" v="28" actId="732"/>
      <pc:docMkLst>
        <pc:docMk/>
      </pc:docMkLst>
      <pc:sldChg chg="modSp mod">
        <pc:chgData name="Daniela Costa" userId="f697a2369c0e554e" providerId="LiveId" clId="{F46CBA54-45EB-4480-9796-C2F128F82EAA}" dt="2023-11-16T00:02:55.776" v="28" actId="732"/>
        <pc:sldMkLst>
          <pc:docMk/>
          <pc:sldMk cId="3508156356" sldId="259"/>
        </pc:sldMkLst>
        <pc:picChg chg="mod modCrop">
          <ac:chgData name="Daniela Costa" userId="f697a2369c0e554e" providerId="LiveId" clId="{F46CBA54-45EB-4480-9796-C2F128F82EAA}" dt="2023-11-16T00:02:55.776" v="28" actId="732"/>
          <ac:picMkLst>
            <pc:docMk/>
            <pc:sldMk cId="3508156356" sldId="259"/>
            <ac:picMk id="4" creationId="{138040DE-BA85-9826-F904-E81AB3E26FA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5E58D-ABD9-73A2-9080-702F0623E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1F83BD-72E2-0AE3-1177-549317017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44ACB1-26FB-A86A-0861-09C5EE9E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FE151D-3B51-0E11-4E93-4815CDDB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F50990-C8C4-DB77-4D0F-22D77CB6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08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48E34-2466-E4BE-10D8-F0E317D4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C99C4A-0425-FDA1-0A08-F0EA317CE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2BCE9F-E098-C713-CD5F-7448B3E8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13D35B-6B9D-3411-0E42-2E0D820F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744310-E41E-4216-DBA8-8C265C6B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55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BAA1EB-BDBD-4D2B-033A-337CC2C1B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BC6C8-46AC-816C-2F04-0D2D1331F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82CEF7-E1AF-E32C-B89F-DB031D3F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8054A4-B173-5B44-61F2-318BC78C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931E8C-E5F9-3B9E-704C-C4BBB38F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96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1D92D-099F-28BF-945B-A6604C87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9C6937-774B-5C36-7796-330E68092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236D6D-7CB6-0D3F-2C05-D62235A9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18FEA3-55BE-479B-5209-22D2BBF4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1D9442-2BDD-5504-377B-57A64DD8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0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82AF1F-103D-A9ED-735D-A6BB9BCA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8D3777-07CB-151C-F52F-C8EF4A6C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A7B614-87B3-6139-16C7-6651E4E0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F1D83F-BC8C-0B95-7240-CED5A424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C7162C-C726-075F-F614-0CFE8453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62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27299-DD71-9439-DFB5-9F8263CD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B8E41B-1633-DAF7-4274-C0D50E745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0F935E-F7E7-B7B4-E4E7-3CD2D299C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CE8837-C636-6F71-72D3-5D2CC36E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EE3B2D-029B-1E3D-0D2B-7C6BD841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191CC8-F592-AC31-1EDC-75AF35F6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92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ED033-BB11-BB93-E2DA-840404E9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8705CF-915A-F390-126F-4273E3F42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3E9E47-2963-2852-4B1B-E8885816F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93051C1-3F5E-2B03-AFD6-72557FB95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B95D5E-0992-B632-A7CA-A769D58DE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04EFD3E-C0D8-75C6-DD4B-86F2220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80766B-5494-C5F8-D1AC-FF0C013C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6BE7272-CC05-11FE-9308-7F7B4C53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88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55D98-675E-D17D-002C-F68A74BD0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B71008-B596-4241-FADE-7DF188B5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0092761-102B-941C-C57F-D09ECB45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046F48-E899-AA63-785E-4021C267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76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8B69A28-B5F1-8774-28DA-536A5306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0178F15-4503-0E5B-8DDF-EA8CAA9E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6BE3A7-A0EB-6FF3-9BAE-74D465A0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85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BC0A0-3B9A-544F-54C7-7A8051E1E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13B0F9-4654-85E5-90EA-EBCAD9C7B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7D4E82-962B-6BA3-6886-6F151B142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4E6D95-1CD0-7E5C-401A-34525A9C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908171-E378-20DC-1B0B-0BBB9C99E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585E93-547C-4EB8-94E1-14F54F79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66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84F58-1B16-8DDB-7A53-3F464CC4F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BCFE55A-5987-3C5D-2F1C-05CC886DC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12EECA-3BC1-88CC-86A2-1DB8035A4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BD6E62-A620-ABFC-42F4-6CB627D5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173F28-29BF-4232-307F-09567C36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367C60-48C2-AC7E-CDFD-16C4132E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889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5D97833-54FD-5762-2941-EDDF4537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D386E6-AE02-8299-4476-52CD50E50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B5BAA0-4A11-2942-8073-19AFF1F8F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B408A-4681-449A-8E42-C86CCDBE941C}" type="datetimeFigureOut">
              <a:rPr lang="pt-BR" smtClean="0"/>
              <a:t>15/11/2023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7E8883-220B-3E83-7551-D5FE27DD4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FDA4DC-8C9C-830D-5560-036CC7ABE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4017-6DBB-47D0-86E1-C4E2E8DEB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13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C20BB-D858-369C-4318-FAD5D6C9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7D30C0-18AC-41C2-3A8D-DCDD73706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CC1DDE9-F05D-9954-36BC-B5982BFE2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1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7136E-EE8D-B0D3-2E00-9B387480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E76F2E-DC83-1982-A5DE-ADAFFAE3D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4" descr="Rio com pedras na beira da água&#10;&#10;Descrição gerada automaticamente com confiança média">
            <a:extLst>
              <a:ext uri="{FF2B5EF4-FFF2-40B4-BE49-F238E27FC236}">
                <a16:creationId xmlns:a16="http://schemas.microsoft.com/office/drawing/2014/main" id="{DA1219ED-F222-D698-E51E-6EFF2C8FF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8" r="154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B0A70-25B4-0584-182C-6FB74B043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615634-1397-75CF-66E2-2A91F523B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Salão com pessoas sentadas&#10;&#10;Descrição gerada automaticamente">
            <a:extLst>
              <a:ext uri="{FF2B5EF4-FFF2-40B4-BE49-F238E27FC236}">
                <a16:creationId xmlns:a16="http://schemas.microsoft.com/office/drawing/2014/main" id="{00CA7DFE-AA9F-E045-7281-5AFBD35F6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2"/>
          <a:stretch/>
        </p:blipFill>
        <p:spPr>
          <a:xfrm>
            <a:off x="1073834" y="13406"/>
            <a:ext cx="10044332" cy="68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059E0-E8EC-697A-A677-9EE6281C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3C7DA2-CD4E-DB6C-7160-E50ABBD1E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8040DE-BA85-9826-F904-E81AB3E26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70" r="600"/>
          <a:stretch/>
        </p:blipFill>
        <p:spPr>
          <a:xfrm>
            <a:off x="0" y="0"/>
            <a:ext cx="12192000" cy="695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6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CA70030-F37A-2BD9-6CF2-BC06B39DB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75" b="18426"/>
          <a:stretch/>
        </p:blipFill>
        <p:spPr>
          <a:xfrm>
            <a:off x="0" y="-1"/>
            <a:ext cx="12192079" cy="685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4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Daniela Costa</dc:creator>
  <cp:lastModifiedBy>Daniela Costa</cp:lastModifiedBy>
  <cp:revision>1</cp:revision>
  <dcterms:created xsi:type="dcterms:W3CDTF">2023-11-15T15:43:44Z</dcterms:created>
  <dcterms:modified xsi:type="dcterms:W3CDTF">2023-11-16T00:03:00Z</dcterms:modified>
</cp:coreProperties>
</file>